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hVl4qn7Ls7/iHvtvsGjCs3Qjq/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Color Model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 txBox="1"/>
          <p:nvPr>
            <p:ph type="title"/>
          </p:nvPr>
        </p:nvSpPr>
        <p:spPr>
          <a:xfrm>
            <a:off x="838200" y="365125"/>
            <a:ext cx="10515600" cy="1002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HIS color model</a:t>
            </a:r>
            <a:endParaRPr/>
          </a:p>
        </p:txBody>
      </p:sp>
      <p:pic>
        <p:nvPicPr>
          <p:cNvPr id="141" name="Google Shape;141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3994" y="1516517"/>
            <a:ext cx="9009313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47" name="Google Shape;147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6351" y="1564367"/>
            <a:ext cx="4940642" cy="4690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72361" y="2248558"/>
            <a:ext cx="4290432" cy="3139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 Fundamental</a:t>
            </a:r>
            <a:endParaRPr/>
          </a:p>
        </p:txBody>
      </p:sp>
      <p:pic>
        <p:nvPicPr>
          <p:cNvPr id="91" name="Google Shape;91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331" y="1825625"/>
            <a:ext cx="9209337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 characteristics</a:t>
            </a:r>
            <a:endParaRPr/>
          </a:p>
        </p:txBody>
      </p:sp>
      <p:pic>
        <p:nvPicPr>
          <p:cNvPr id="97" name="Google Shape;97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9984" y="1514867"/>
            <a:ext cx="9495343" cy="298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9984" y="4675897"/>
            <a:ext cx="5913632" cy="1425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78147" y="4675897"/>
            <a:ext cx="2286198" cy="183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Color Models</a:t>
            </a:r>
            <a:endParaRPr/>
          </a:p>
        </p:txBody>
      </p:sp>
      <p:pic>
        <p:nvPicPr>
          <p:cNvPr id="105" name="Google Shape;105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690688"/>
            <a:ext cx="8878069" cy="3604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RGB Model</a:t>
            </a:r>
            <a:endParaRPr/>
          </a:p>
        </p:txBody>
      </p:sp>
      <p:pic>
        <p:nvPicPr>
          <p:cNvPr id="111" name="Google Shape;111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492505"/>
            <a:ext cx="9510584" cy="4077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/>
          <p:nvPr>
            <p:ph type="title"/>
          </p:nvPr>
        </p:nvSpPr>
        <p:spPr>
          <a:xfrm>
            <a:off x="838200" y="365125"/>
            <a:ext cx="10515600" cy="1002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RGB Model</a:t>
            </a:r>
            <a:endParaRPr/>
          </a:p>
        </p:txBody>
      </p:sp>
      <p:pic>
        <p:nvPicPr>
          <p:cNvPr id="117" name="Google Shape;117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6201" y="1367246"/>
            <a:ext cx="7742591" cy="390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38792" y="1367246"/>
            <a:ext cx="1714649" cy="4351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818" y="519339"/>
            <a:ext cx="7392218" cy="5411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19017" y="1248451"/>
            <a:ext cx="2171888" cy="324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CMY model</a:t>
            </a:r>
            <a:endParaRPr/>
          </a:p>
        </p:txBody>
      </p:sp>
      <p:pic>
        <p:nvPicPr>
          <p:cNvPr id="130" name="Google Shape;130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463114"/>
            <a:ext cx="9304826" cy="4031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1639" y="1357513"/>
            <a:ext cx="6614733" cy="4259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2023-08-01T17:43:34Z</dcterms:created>
  <dc:creator>Windows User</dc:creator>
</cp:coreProperties>
</file>